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418" y="-36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2018/3/20</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2018/3/20</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cstate="print"/>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cstate="print"/>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cstate="print"/>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7577</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user</cp:lastModifiedBy>
  <cp:revision>588</cp:revision>
  <dcterms:modified xsi:type="dcterms:W3CDTF">2018-03-20T05:46:11Z</dcterms:modified>
</cp:coreProperties>
</file>